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7019925" cy="11134725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40"/>
  </p:normalViewPr>
  <p:slideViewPr>
    <p:cSldViewPr snapToGrid="0" snapToObjects="1">
      <p:cViewPr varScale="1">
        <p:scale>
          <a:sx n="110" d="100"/>
          <a:sy n="110" d="100"/>
        </p:scale>
        <p:origin x="594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558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558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09063-DEF4-4ABA-BFE5-A1C26577DF41}" type="datetimeFigureOut">
              <a:rPr lang="es-CL" smtClean="0"/>
              <a:t>01-09-2022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69863" y="1392238"/>
            <a:ext cx="668020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5357813"/>
            <a:ext cx="5616575" cy="4384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575925"/>
            <a:ext cx="3041650" cy="558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6688" y="10575925"/>
            <a:ext cx="3041650" cy="558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E07FF-5D0D-4027-B464-A6AEA04DFB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170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01/09/2022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8842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01/09/2022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4233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01/09/2022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9913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01/09/2022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7391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01/09/2022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197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01/09/2022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4754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01/09/2022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74301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01/09/2022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474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01/09/2022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6020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01/09/2022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5571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01/09/2022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3914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AC302-0155-9F4A-B7BD-2D3DF42B433E}" type="datetimeFigureOut">
              <a:rPr lang="es-ES_tradnl" smtClean="0"/>
              <a:t>01/09/2022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5572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" y="1"/>
            <a:ext cx="12191999" cy="6857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808383" y="2141058"/>
            <a:ext cx="10508973" cy="3389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s-C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Pablo Silva Amaya</a:t>
            </a:r>
            <a:r>
              <a:rPr lang="es-CL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Gobernador Regional de O'Higgins, el Consejo Regional de O’Higgins, Core y </a:t>
            </a:r>
            <a:r>
              <a:rPr lang="es-C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(Nombre de la Organización)</a:t>
            </a:r>
            <a:r>
              <a:rPr lang="es-CL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s-C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saludan atentamente a usted y tienen el agrado de invitar a participar </a:t>
            </a:r>
            <a:r>
              <a:rPr lang="es-C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(Nombre de la Actividad).</a:t>
            </a:r>
            <a:endParaRPr lang="es-CL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s-CL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 actividad se realizará el </a:t>
            </a:r>
            <a:r>
              <a:rPr lang="es-C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(Día) </a:t>
            </a:r>
            <a:r>
              <a:rPr lang="es-CL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lang="es-C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(Mes y Año)</a:t>
            </a:r>
            <a:r>
              <a:rPr lang="es-CL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 las </a:t>
            </a:r>
            <a:r>
              <a:rPr lang="es-C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(Hora) </a:t>
            </a:r>
            <a:r>
              <a:rPr lang="es-CL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horas</a:t>
            </a:r>
            <a:r>
              <a:rPr lang="es-C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</a:t>
            </a:r>
            <a:r>
              <a:rPr lang="es-C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(Dirección) (Comuna en que se realizará la actividad)</a:t>
            </a:r>
            <a:endParaRPr lang="es-ES_tradnl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endParaRPr lang="es-ES_tradnl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_tradnl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Esperamos contar con su asistencia.</a:t>
            </a:r>
            <a:endParaRPr lang="es-ES_tradnl" sz="20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Imagen 5" descr="cid:image001.jpg@01D795BC.CC6B3FD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29" y="232051"/>
            <a:ext cx="1706454" cy="133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 descr="C:\Users\CARLOS~1.MAR\AppData\Local\Temp\Rar$DRa0.793\LOGOS 6%\CORE Logo Color trazad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693" y="572420"/>
            <a:ext cx="2056924" cy="65303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ángulo 8"/>
          <p:cNvSpPr/>
          <p:nvPr/>
        </p:nvSpPr>
        <p:spPr>
          <a:xfrm>
            <a:off x="4896466" y="394012"/>
            <a:ext cx="1349828" cy="10098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Logo Organización</a:t>
            </a:r>
            <a:endParaRPr lang="es-C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695170" y="943976"/>
            <a:ext cx="10508973" cy="2814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_tradnl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Región de O’Higgins, (Mes) de (Año)</a:t>
            </a:r>
            <a:endParaRPr lang="es-ES_tradnl" sz="18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5738" y="5852161"/>
            <a:ext cx="8256262" cy="1005839"/>
          </a:xfrm>
          <a:prstGeom prst="rect">
            <a:avLst/>
          </a:prstGeom>
        </p:spPr>
      </p:pic>
      <p:pic>
        <p:nvPicPr>
          <p:cNvPr id="12" name="Imagen 11" descr="C:\Users\CARLOS~1.MAR\AppData\Local\Temp\Rar$DRa0.793\LOGOS 6%\CORE Logo Color trazad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388" y="6053750"/>
            <a:ext cx="1654629" cy="602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n 12" descr="cid:image001.jpg@01D795BC.CC6B3FD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69" y="5852161"/>
            <a:ext cx="1400720" cy="9204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34085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94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Carlos Marin</cp:lastModifiedBy>
  <cp:revision>19</cp:revision>
  <dcterms:created xsi:type="dcterms:W3CDTF">2019-07-11T15:12:48Z</dcterms:created>
  <dcterms:modified xsi:type="dcterms:W3CDTF">2022-09-01T13:16:44Z</dcterms:modified>
</cp:coreProperties>
</file>