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7019925" cy="11134725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40"/>
  </p:normalViewPr>
  <p:slideViewPr>
    <p:cSldViewPr snapToGrid="0" snapToObjects="1">
      <p:cViewPr varScale="1">
        <p:scale>
          <a:sx n="64" d="100"/>
          <a:sy n="64" d="100"/>
        </p:scale>
        <p:origin x="87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558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558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09063-DEF4-4ABA-BFE5-A1C26577DF41}" type="datetimeFigureOut">
              <a:rPr lang="es-CL" smtClean="0"/>
              <a:t>05-01-2023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9863" y="1392238"/>
            <a:ext cx="6680200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357813"/>
            <a:ext cx="5616575" cy="4384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575925"/>
            <a:ext cx="3041650" cy="558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6688" y="10575925"/>
            <a:ext cx="3041650" cy="558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E07FF-5D0D-4027-B464-A6AEA04DFB0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70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84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2339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9130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7391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197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47544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430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1474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9602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571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914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AC302-0155-9F4A-B7BD-2D3DF42B433E}" type="datetimeFigureOut">
              <a:rPr lang="es-ES_tradnl" smtClean="0"/>
              <a:t>05/01/2023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BB20B-FC41-FC42-95F8-09F4346474D3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557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958" y="1999689"/>
            <a:ext cx="8256262" cy="100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4085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Marcela Orrego Barrera</cp:lastModifiedBy>
  <cp:revision>20</cp:revision>
  <dcterms:created xsi:type="dcterms:W3CDTF">2019-07-11T15:12:48Z</dcterms:created>
  <dcterms:modified xsi:type="dcterms:W3CDTF">2023-01-05T13:57:27Z</dcterms:modified>
</cp:coreProperties>
</file>